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 Extra Bold" panose="020B0604020202020204" charset="0"/>
      <p:regular r:id="rId20"/>
    </p:embeddedFont>
    <p:embeddedFont>
      <p:font typeface="Roboto" panose="020B0604020202020204" charset="0"/>
      <p:regular r:id="rId21"/>
    </p:embeddedFont>
    <p:embeddedFont>
      <p:font typeface="Roboto Bold" panose="020B0604020202020204" charset="0"/>
      <p:regular r:id="rId22"/>
    </p:embeddedFont>
    <p:embeddedFont>
      <p:font typeface="Roboto Condensed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32713"/>
            <a:ext cx="7806619" cy="1012721"/>
            <a:chOff x="0" y="0"/>
            <a:chExt cx="10408825" cy="135029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08825" cy="1350294"/>
            </a:xfrm>
            <a:prstGeom prst="rect">
              <a:avLst/>
            </a:prstGeom>
            <a:solidFill>
              <a:srgbClr val="6D12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56263" y="277214"/>
              <a:ext cx="8706998" cy="71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192">
                  <a:solidFill>
                    <a:srgbClr val="FFFFFF"/>
                  </a:solidFill>
                  <a:latin typeface="Roboto"/>
                </a:rPr>
                <a:t>DESIGN INNOVATION PROJECT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601845"/>
            <a:ext cx="9632468" cy="130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10000" spc="200">
                <a:solidFill>
                  <a:srgbClr val="6D123F"/>
                </a:solidFill>
                <a:latin typeface="Roboto Condensed Bold"/>
              </a:rPr>
              <a:t>RESHAREPEACE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201753"/>
            <a:ext cx="5595058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252">
                <a:solidFill>
                  <a:srgbClr val="BA5A87"/>
                </a:solidFill>
                <a:latin typeface="Roboto"/>
              </a:rPr>
              <a:t>A food sharing WebApp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1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518" t="14161" r="28851" b="6321"/>
          <a:stretch>
            <a:fillRect/>
          </a:stretch>
        </p:blipFill>
        <p:spPr>
          <a:xfrm>
            <a:off x="1028700" y="1909908"/>
            <a:ext cx="6427800" cy="64671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36237" y="2095246"/>
            <a:ext cx="8399602" cy="582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r>
              <a:rPr lang="en-US" sz="2600" spc="156">
                <a:solidFill>
                  <a:srgbClr val="FFFFFF"/>
                </a:solidFill>
                <a:latin typeface="Roboto Bold"/>
              </a:rPr>
              <a:t>Point System:</a:t>
            </a:r>
          </a:p>
          <a:p>
            <a:pPr>
              <a:lnSpc>
                <a:spcPts val="5876"/>
              </a:lnSpc>
            </a:pPr>
            <a:endParaRPr lang="en-US" sz="2600" spc="156">
              <a:solidFill>
                <a:srgbClr val="FFFFFF"/>
              </a:solidFill>
              <a:latin typeface="Roboto Bold"/>
            </a:endParaRP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Users earn points by watching or creating classes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They can also opt to buy points on our website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Points redeemed can be swapped for kitchenware on our site</a:t>
            </a:r>
          </a:p>
          <a:p>
            <a:pPr algn="l">
              <a:lnSpc>
                <a:spcPts val="5875"/>
              </a:lnSpc>
            </a:pPr>
            <a:endParaRPr lang="en-US" sz="2600" spc="156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53657" y="-1314450"/>
            <a:ext cx="19995315" cy="3000979"/>
          </a:xfrm>
          <a:prstGeom prst="rect">
            <a:avLst/>
          </a:prstGeom>
          <a:solidFill>
            <a:srgbClr val="6D123F"/>
          </a:solidFill>
        </p:spPr>
      </p:sp>
      <p:sp>
        <p:nvSpPr>
          <p:cNvPr id="3" name="AutoShape 3"/>
          <p:cNvSpPr/>
          <p:nvPr/>
        </p:nvSpPr>
        <p:spPr>
          <a:xfrm>
            <a:off x="-1222792" y="5844395"/>
            <a:ext cx="20364450" cy="76201"/>
          </a:xfrm>
          <a:prstGeom prst="rect">
            <a:avLst/>
          </a:prstGeom>
          <a:solidFill>
            <a:srgbClr val="BA5A87"/>
          </a:solidFill>
        </p:spPr>
      </p:sp>
      <p:grpSp>
        <p:nvGrpSpPr>
          <p:cNvPr id="4" name="Group 4"/>
          <p:cNvGrpSpPr/>
          <p:nvPr/>
        </p:nvGrpSpPr>
        <p:grpSpPr>
          <a:xfrm>
            <a:off x="543171" y="5701520"/>
            <a:ext cx="4448112" cy="2852220"/>
            <a:chOff x="0" y="0"/>
            <a:chExt cx="5930817" cy="3802960"/>
          </a:xfrm>
        </p:grpSpPr>
        <p:grpSp>
          <p:nvGrpSpPr>
            <p:cNvPr id="5" name="Group 5"/>
            <p:cNvGrpSpPr/>
            <p:nvPr/>
          </p:nvGrpSpPr>
          <p:grpSpPr>
            <a:xfrm>
              <a:off x="2698708" y="0"/>
              <a:ext cx="533401" cy="53340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5A87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7820" y="806404"/>
              <a:ext cx="5515176" cy="103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75"/>
                </a:lnSpc>
              </a:pPr>
              <a:r>
                <a:rPr lang="en-US" sz="4227" spc="422">
                  <a:solidFill>
                    <a:srgbClr val="BA5A87"/>
                  </a:solidFill>
                  <a:latin typeface="Roboto"/>
                </a:rPr>
                <a:t>VIEWER-END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2197"/>
              <a:ext cx="5930817" cy="136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4"/>
                </a:lnSpc>
              </a:pPr>
              <a:r>
                <a:rPr lang="en-US" sz="2400" spc="120">
                  <a:solidFill>
                    <a:srgbClr val="6D123F"/>
                  </a:solidFill>
                  <a:latin typeface="Roboto"/>
                </a:rPr>
                <a:t>Viewers have the option to donate in points or cash.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908" y="2019818"/>
            <a:ext cx="5528641" cy="31236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49774" y="2019818"/>
            <a:ext cx="5553212" cy="312368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880621" y="5701520"/>
            <a:ext cx="4448112" cy="3944420"/>
            <a:chOff x="0" y="0"/>
            <a:chExt cx="5930817" cy="5259226"/>
          </a:xfrm>
        </p:grpSpPr>
        <p:grpSp>
          <p:nvGrpSpPr>
            <p:cNvPr id="12" name="Group 12"/>
            <p:cNvGrpSpPr/>
            <p:nvPr/>
          </p:nvGrpSpPr>
          <p:grpSpPr>
            <a:xfrm>
              <a:off x="2698708" y="0"/>
              <a:ext cx="533401" cy="53340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5A87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07820" y="806404"/>
              <a:ext cx="5515176" cy="103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75"/>
                </a:lnSpc>
              </a:pPr>
              <a:r>
                <a:rPr lang="en-US" sz="4227" spc="422">
                  <a:solidFill>
                    <a:srgbClr val="BA5A87"/>
                  </a:solidFill>
                  <a:latin typeface="Roboto"/>
                </a:rPr>
                <a:t>REDEMPTION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42197"/>
              <a:ext cx="5930817" cy="2817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4"/>
                </a:lnSpc>
              </a:pPr>
              <a:r>
                <a:rPr lang="en-US" sz="2400" spc="120">
                  <a:solidFill>
                    <a:srgbClr val="6D123F"/>
                  </a:solidFill>
                  <a:latin typeface="Roboto"/>
                </a:rPr>
                <a:t>Viewers and hosts can use accumulated points to redeem kitchenware on our site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02324" y="5701520"/>
            <a:ext cx="4448112" cy="3392951"/>
            <a:chOff x="0" y="0"/>
            <a:chExt cx="5930817" cy="4523934"/>
          </a:xfrm>
        </p:grpSpPr>
        <p:grpSp>
          <p:nvGrpSpPr>
            <p:cNvPr id="17" name="Group 17"/>
            <p:cNvGrpSpPr/>
            <p:nvPr/>
          </p:nvGrpSpPr>
          <p:grpSpPr>
            <a:xfrm>
              <a:off x="2698708" y="0"/>
              <a:ext cx="533401" cy="533401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5A87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07820" y="806404"/>
              <a:ext cx="5515176" cy="103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75"/>
                </a:lnSpc>
              </a:pPr>
              <a:r>
                <a:rPr lang="en-US" sz="4227" spc="422">
                  <a:solidFill>
                    <a:srgbClr val="BA5A87"/>
                  </a:solidFill>
                  <a:latin typeface="Roboto"/>
                </a:rPr>
                <a:t>HOST-END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435038"/>
              <a:ext cx="5930817" cy="2088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4"/>
                </a:lnSpc>
              </a:pPr>
              <a:r>
                <a:rPr lang="en-US" sz="2400" spc="120">
                  <a:solidFill>
                    <a:srgbClr val="6D123F"/>
                  </a:solidFill>
                  <a:latin typeface="Roboto"/>
                </a:rPr>
                <a:t>Hosts receives an alert for who donated and an update to their points/cash bar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 t="13839" r="1817" b="11065"/>
          <a:stretch>
            <a:fillRect/>
          </a:stretch>
        </p:blipFill>
        <p:spPr>
          <a:xfrm>
            <a:off x="12377981" y="2403957"/>
            <a:ext cx="5453392" cy="2355404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13705" y="400050"/>
            <a:ext cx="1489145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Roboto Condensed Bold"/>
              </a:rPr>
              <a:t>DONATION SYSTEM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32456"/>
            <a:ext cx="4680655" cy="3622088"/>
            <a:chOff x="0" y="0"/>
            <a:chExt cx="6240873" cy="482945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6240873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300">
                  <a:solidFill>
                    <a:srgbClr val="000000"/>
                  </a:solidFill>
                  <a:latin typeface="Roboto Condensed Bold"/>
                </a:rPr>
                <a:t>FEATURE RATIONALE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62526"/>
              <a:ext cx="5834477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BA5A87"/>
                  </a:solidFill>
                  <a:latin typeface="Roboto Condensed Bold"/>
                </a:rPr>
                <a:t>WHY POINT/DONATION SYSTEM?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7195361" y="-1006872"/>
            <a:ext cx="11851040" cy="13015960"/>
          </a:xfrm>
          <a:prstGeom prst="rect">
            <a:avLst/>
          </a:prstGeom>
          <a:solidFill>
            <a:srgbClr val="6D123F"/>
          </a:solidFill>
        </p:spPr>
      </p:sp>
      <p:sp>
        <p:nvSpPr>
          <p:cNvPr id="6" name="TextBox 6"/>
          <p:cNvSpPr txBox="1"/>
          <p:nvPr/>
        </p:nvSpPr>
        <p:spPr>
          <a:xfrm>
            <a:off x="7235573" y="1694664"/>
            <a:ext cx="10023727" cy="734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r>
              <a:rPr lang="en-US" sz="2600" u="sng" spc="156">
                <a:solidFill>
                  <a:srgbClr val="FFFFFF"/>
                </a:solidFill>
                <a:latin typeface="Roboto Bold"/>
              </a:rPr>
              <a:t>Point/Donation System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Points incentivise both content creators and viewers to continue using the site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Donors have the option of either donating in points or actual cash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Potential income source for cookers motivates them to create more and better content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More content means an increase in user traffic - potential source of Ad-Revenue</a:t>
            </a:r>
          </a:p>
          <a:p>
            <a:pPr algn="l">
              <a:lnSpc>
                <a:spcPts val="5875"/>
              </a:lnSpc>
            </a:pPr>
            <a:endParaRPr lang="en-US" sz="2600" spc="156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32456"/>
            <a:ext cx="4680655" cy="3622088"/>
            <a:chOff x="0" y="0"/>
            <a:chExt cx="6240873" cy="482945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6240873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300">
                  <a:solidFill>
                    <a:srgbClr val="000000"/>
                  </a:solidFill>
                  <a:latin typeface="Roboto Condensed Bold"/>
                </a:rPr>
                <a:t>FEATURE RATIONALE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62526"/>
              <a:ext cx="5834477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BA5A87"/>
                  </a:solidFill>
                  <a:latin typeface="Roboto Condensed Bold"/>
                </a:rPr>
                <a:t>WHY POINT/DONATION SYSTEM?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7195361" y="-1006872"/>
            <a:ext cx="11851040" cy="13015960"/>
          </a:xfrm>
          <a:prstGeom prst="rect">
            <a:avLst/>
          </a:prstGeom>
          <a:solidFill>
            <a:srgbClr val="6D123F"/>
          </a:solidFill>
        </p:spPr>
      </p:sp>
      <p:sp>
        <p:nvSpPr>
          <p:cNvPr id="6" name="TextBox 6"/>
          <p:cNvSpPr txBox="1"/>
          <p:nvPr/>
        </p:nvSpPr>
        <p:spPr>
          <a:xfrm>
            <a:off x="8109017" y="2822956"/>
            <a:ext cx="10023727" cy="437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r>
              <a:rPr lang="en-US" sz="2600" u="sng" spc="156">
                <a:solidFill>
                  <a:srgbClr val="FFFFFF"/>
                </a:solidFill>
                <a:latin typeface="Roboto Bold"/>
              </a:rPr>
              <a:t>Point/Donation System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Points incentivise content creators and viewers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Option to donate in cash or points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Potential income source for cookers 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Form of appreciation for content creators</a:t>
            </a:r>
          </a:p>
          <a:p>
            <a:pPr algn="l">
              <a:lnSpc>
                <a:spcPts val="5875"/>
              </a:lnSpc>
            </a:pPr>
            <a:endParaRPr lang="en-US" sz="2600" spc="156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64796" y="2943877"/>
            <a:ext cx="11358409" cy="4399247"/>
          </a:xfrm>
          <a:prstGeom prst="rect">
            <a:avLst/>
          </a:prstGeom>
          <a:solidFill>
            <a:srgbClr val="6D123F">
              <a:alpha val="84705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5470171" y="4768215"/>
            <a:ext cx="734765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80">
                <a:solidFill>
                  <a:srgbClr val="FFFFFF"/>
                </a:solidFill>
                <a:latin typeface="Roboto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481" r="348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6464" y="2415303"/>
            <a:ext cx="11663209" cy="5456394"/>
            <a:chOff x="0" y="0"/>
            <a:chExt cx="15550945" cy="727519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5550945" cy="7275192"/>
            </a:xfrm>
            <a:prstGeom prst="rect">
              <a:avLst/>
            </a:prstGeom>
            <a:solidFill>
              <a:srgbClr val="6D123F">
                <a:alpha val="84705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743200" y="2252841"/>
              <a:ext cx="11459672" cy="84649"/>
            </a:xfrm>
            <a:prstGeom prst="rect">
              <a:avLst/>
            </a:prstGeom>
            <a:solidFill>
              <a:srgbClr val="BA5A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743200" y="2805408"/>
              <a:ext cx="10863677" cy="212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56"/>
                </a:lnSpc>
              </a:pPr>
              <a:r>
                <a:rPr lang="en-US" sz="3200" spc="32">
                  <a:solidFill>
                    <a:srgbClr val="FFFFFF"/>
                  </a:solidFill>
                  <a:latin typeface="Roboto"/>
                </a:rPr>
                <a:t>In the recent year, more people are picking up cooking as a hobby/new skill due to COVID and lockdown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743200" y="1182453"/>
              <a:ext cx="9390477" cy="700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FFFFFF"/>
                  </a:solidFill>
                  <a:latin typeface="Roboto Condensed Bold"/>
                </a:rPr>
                <a:t>BACKGROUND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365" t="14442" r="30117" b="7089"/>
          <a:stretch>
            <a:fillRect/>
          </a:stretch>
        </p:blipFill>
        <p:spPr>
          <a:xfrm>
            <a:off x="-494270" y="0"/>
            <a:ext cx="963827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393" t="17977" r="2173" b="5675"/>
          <a:stretch>
            <a:fillRect/>
          </a:stretch>
        </p:blipFill>
        <p:spPr>
          <a:xfrm>
            <a:off x="8668890" y="267270"/>
            <a:ext cx="9307380" cy="4809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4393" t="18684" r="2572" b="5675"/>
          <a:stretch>
            <a:fillRect/>
          </a:stretch>
        </p:blipFill>
        <p:spPr>
          <a:xfrm>
            <a:off x="8713422" y="5267325"/>
            <a:ext cx="9262847" cy="4765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5044" b="50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2396" y="2415303"/>
            <a:ext cx="11663209" cy="5456394"/>
            <a:chOff x="0" y="0"/>
            <a:chExt cx="15550945" cy="727519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5550945" cy="7275192"/>
            </a:xfrm>
            <a:prstGeom prst="rect">
              <a:avLst/>
            </a:prstGeom>
            <a:solidFill>
              <a:srgbClr val="6D123F">
                <a:alpha val="7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02236" y="1623800"/>
              <a:ext cx="12946473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300">
                  <a:solidFill>
                    <a:srgbClr val="FFFFFF"/>
                  </a:solidFill>
                  <a:latin typeface="Roboto Condensed Bold"/>
                </a:rPr>
                <a:t>OUR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84834" y="2937191"/>
              <a:ext cx="11981277" cy="700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400" spc="340">
                  <a:solidFill>
                    <a:srgbClr val="FFFFFF"/>
                  </a:solidFill>
                  <a:latin typeface="Roboto Condensed Bold"/>
                </a:rPr>
                <a:t>RESHAREPEACE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84834" y="4041802"/>
              <a:ext cx="11981277" cy="2107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8"/>
                </a:lnSpc>
              </a:pPr>
              <a:r>
                <a:rPr lang="en-US" sz="2600" spc="155">
                  <a:solidFill>
                    <a:srgbClr val="FFFFFF"/>
                  </a:solidFill>
                  <a:latin typeface="Roboto"/>
                </a:rPr>
                <a:t>ReSharePeace is a recipe sharing platform which incorporates elements of social media and live streaming functions. 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1431289" y="3637596"/>
              <a:ext cx="12817420" cy="84667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1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11830"/>
            <a:ext cx="970985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Roboto Condensed Bold"/>
              </a:rPr>
              <a:t>RESHAREPEACE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440555"/>
            <a:ext cx="8985958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 spc="340">
                <a:solidFill>
                  <a:srgbClr val="BA5A87"/>
                </a:solidFill>
                <a:latin typeface="Roboto Condensed Bold"/>
              </a:rPr>
              <a:t>WHAT SETS US APART?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797346"/>
            <a:ext cx="6224917" cy="213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r>
              <a:rPr lang="en-US" sz="2600" spc="155">
                <a:solidFill>
                  <a:srgbClr val="FFFFFF"/>
                </a:solidFill>
                <a:latin typeface="Roboto"/>
              </a:rPr>
              <a:t>1) Real time video functions</a:t>
            </a:r>
          </a:p>
          <a:p>
            <a:pPr algn="l">
              <a:lnSpc>
                <a:spcPts val="5875"/>
              </a:lnSpc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2) Donation feature to support content creators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5540763"/>
            <a:ext cx="6224917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7332" t="15165" r="29680" b="4050"/>
          <a:stretch>
            <a:fillRect/>
          </a:stretch>
        </p:blipFill>
        <p:spPr>
          <a:xfrm>
            <a:off x="8269161" y="-28907"/>
            <a:ext cx="10018839" cy="106321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2925847" y="1400877"/>
            <a:ext cx="11851040" cy="7485245"/>
          </a:xfrm>
          <a:prstGeom prst="rect">
            <a:avLst/>
          </a:prstGeom>
          <a:solidFill>
            <a:srgbClr val="6D123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618081"/>
            <a:ext cx="4680655" cy="5050838"/>
            <a:chOff x="0" y="0"/>
            <a:chExt cx="6240873" cy="673445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6240873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300">
                  <a:solidFill>
                    <a:srgbClr val="FFFFFF"/>
                  </a:solidFill>
                  <a:latin typeface="Roboto Condensed Bold"/>
                </a:rPr>
                <a:t>REAL TIME VIDEO FUNCTION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81726"/>
              <a:ext cx="5834477" cy="275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BA5A87"/>
                  </a:solidFill>
                  <a:latin typeface="Roboto Condensed Bold"/>
                </a:rPr>
                <a:t>USING NODE.JS, WEB-RTC AND HEROKU CLOUD PLATFORM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38156" y="3203956"/>
            <a:ext cx="10221144" cy="361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5">
                <a:solidFill>
                  <a:srgbClr val="6D123F"/>
                </a:solidFill>
                <a:latin typeface="Roboto"/>
              </a:rPr>
              <a:t>Node JS/WEB-RTC - providing real-time video communication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6D123F"/>
                </a:solidFill>
                <a:latin typeface="Roboto"/>
              </a:rPr>
              <a:t>Multi-person support for conference room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6D123F"/>
                </a:solidFill>
                <a:latin typeface="Roboto"/>
              </a:rPr>
              <a:t>Unique ID identifiers - rooms and individuals don't overlap</a:t>
            </a:r>
          </a:p>
          <a:p>
            <a:pPr marL="561340" lvl="1" indent="-280670" algn="l">
              <a:lnSpc>
                <a:spcPts val="5875"/>
              </a:lnSpc>
              <a:buFont typeface="Arial"/>
              <a:buChar char="•"/>
            </a:pPr>
            <a:r>
              <a:rPr lang="en-US" sz="2600" spc="156">
                <a:solidFill>
                  <a:srgbClr val="6D123F"/>
                </a:solidFill>
                <a:latin typeface="Roboto"/>
              </a:rPr>
              <a:t>Real-time text chat - for efficient QnA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724945" y="3160905"/>
            <a:ext cx="11851040" cy="2401151"/>
          </a:xfrm>
          <a:prstGeom prst="rect">
            <a:avLst/>
          </a:prstGeom>
          <a:solidFill>
            <a:srgbClr val="6D123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6516" b="8508"/>
          <a:stretch>
            <a:fillRect/>
          </a:stretch>
        </p:blipFill>
        <p:spPr>
          <a:xfrm>
            <a:off x="3390900" y="1455207"/>
            <a:ext cx="12608534" cy="78030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6183816" y="4948132"/>
            <a:ext cx="14450497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Extra Bold"/>
              </a:rPr>
              <a:t>Real time video function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89631"/>
            <a:ext cx="4680655" cy="3107738"/>
            <a:chOff x="0" y="0"/>
            <a:chExt cx="6240873" cy="414365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6240873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300">
                  <a:solidFill>
                    <a:srgbClr val="000000"/>
                  </a:solidFill>
                  <a:latin typeface="Roboto Condensed Bold"/>
                </a:rPr>
                <a:t>FEATURE RATIONALE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62526"/>
              <a:ext cx="5834477" cy="138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BA5A87"/>
                  </a:solidFill>
                  <a:latin typeface="Roboto Condensed Bold"/>
                </a:rPr>
                <a:t>WHY VIDEO COMMUNICATION?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9338980" y="-3659727"/>
            <a:ext cx="11851040" cy="17606453"/>
          </a:xfrm>
          <a:prstGeom prst="rect">
            <a:avLst/>
          </a:prstGeom>
          <a:solidFill>
            <a:srgbClr val="6D123F"/>
          </a:solidFill>
        </p:spPr>
      </p:sp>
      <p:sp>
        <p:nvSpPr>
          <p:cNvPr id="6" name="TextBox 6"/>
          <p:cNvSpPr txBox="1"/>
          <p:nvPr/>
        </p:nvSpPr>
        <p:spPr>
          <a:xfrm>
            <a:off x="7235573" y="1708531"/>
            <a:ext cx="10023727" cy="660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r>
              <a:rPr lang="en-US" sz="2600" spc="156">
                <a:solidFill>
                  <a:srgbClr val="FFFFFF"/>
                </a:solidFill>
                <a:latin typeface="Roboto Bold"/>
              </a:rPr>
              <a:t>Video Communication:</a:t>
            </a:r>
          </a:p>
          <a:p>
            <a:pPr>
              <a:lnSpc>
                <a:spcPts val="5876"/>
              </a:lnSpc>
            </a:pPr>
            <a:endParaRPr lang="en-US" sz="2600" spc="156">
              <a:solidFill>
                <a:srgbClr val="FFFFFF"/>
              </a:solidFill>
              <a:latin typeface="Roboto Bold"/>
            </a:endParaRP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Video learning is both interactive and safe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Small chatrooms-prevents overcrowding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Text chat provides alternatives for people who need to clarify with teachers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FFFFFF"/>
                </a:solidFill>
                <a:latin typeface="Roboto"/>
              </a:rPr>
              <a:t>Icons are fun and differentiate us from current video platforms</a:t>
            </a:r>
          </a:p>
          <a:p>
            <a:pPr algn="l">
              <a:lnSpc>
                <a:spcPts val="5875"/>
              </a:lnSpc>
            </a:pPr>
            <a:endParaRPr lang="en-US" sz="2600" spc="156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2925847" y="1400877"/>
            <a:ext cx="11851040" cy="7485245"/>
          </a:xfrm>
          <a:prstGeom prst="rect">
            <a:avLst/>
          </a:prstGeom>
          <a:solidFill>
            <a:srgbClr val="6D123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128621"/>
            <a:ext cx="4680655" cy="4029758"/>
            <a:chOff x="0" y="0"/>
            <a:chExt cx="6240873" cy="537301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6240873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300">
                  <a:solidFill>
                    <a:srgbClr val="FFFFFF"/>
                  </a:solidFill>
                  <a:latin typeface="Roboto Condensed Bold"/>
                </a:rPr>
                <a:t>DONATION  &amp; POINT 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81726"/>
              <a:ext cx="5834477" cy="139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BA5A87"/>
                  </a:solidFill>
                  <a:latin typeface="Roboto Condensed Bold"/>
                </a:rPr>
                <a:t>BASED ON TWITCH.TV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01842" y="2095246"/>
            <a:ext cx="9557458" cy="586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endParaRPr/>
          </a:p>
          <a:p>
            <a:pPr>
              <a:lnSpc>
                <a:spcPts val="5876"/>
              </a:lnSpc>
            </a:pPr>
            <a:endParaRPr/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6D123F"/>
                </a:solidFill>
                <a:latin typeface="Roboto"/>
              </a:rPr>
              <a:t>Bootstrap toasts - alert notification for sending/receiving donations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6D123F"/>
                </a:solidFill>
                <a:latin typeface="Roboto"/>
              </a:rPr>
              <a:t>JS &amp; CSS Pop-up Modal - toggle window for donation system</a:t>
            </a:r>
          </a:p>
          <a:p>
            <a:pPr marL="561341" lvl="1" indent="-280670">
              <a:lnSpc>
                <a:spcPts val="5876"/>
              </a:lnSpc>
              <a:buFont typeface="Arial"/>
              <a:buChar char="•"/>
            </a:pPr>
            <a:r>
              <a:rPr lang="en-US" sz="2600" spc="156">
                <a:solidFill>
                  <a:srgbClr val="6D123F"/>
                </a:solidFill>
                <a:latin typeface="Roboto"/>
              </a:rPr>
              <a:t>Socket.io - retrieval of donation amount</a:t>
            </a:r>
          </a:p>
          <a:p>
            <a:pPr algn="l">
              <a:lnSpc>
                <a:spcPts val="5875"/>
              </a:lnSpc>
            </a:pPr>
            <a:endParaRPr lang="en-US" sz="2600" spc="156">
              <a:solidFill>
                <a:srgbClr val="6D123F"/>
              </a:solidFill>
              <a:latin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 Bold</vt:lpstr>
      <vt:lpstr>Roboto</vt:lpstr>
      <vt:lpstr>Arial</vt:lpstr>
      <vt:lpstr>Roboto Condensed Bold</vt:lpstr>
      <vt:lpstr>Calibri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Restaurant Business Proposal</dc:title>
  <cp:lastModifiedBy>#SOON TONGXIN, ANDREW#</cp:lastModifiedBy>
  <cp:revision>2</cp:revision>
  <dcterms:created xsi:type="dcterms:W3CDTF">2006-08-16T00:00:00Z</dcterms:created>
  <dcterms:modified xsi:type="dcterms:W3CDTF">2020-12-07T17:00:21Z</dcterms:modified>
  <dc:identifier>DAEPXum3q1g</dc:identifier>
</cp:coreProperties>
</file>